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57" r:id="rId3"/>
    <p:sldId id="258" r:id="rId4"/>
    <p:sldId id="264" r:id="rId5"/>
    <p:sldId id="266" r:id="rId6"/>
    <p:sldId id="271" r:id="rId7"/>
    <p:sldId id="265" r:id="rId8"/>
    <p:sldId id="272" r:id="rId9"/>
    <p:sldId id="273" r:id="rId10"/>
    <p:sldId id="274" r:id="rId11"/>
    <p:sldId id="275" r:id="rId12"/>
    <p:sldId id="276" r:id="rId13"/>
    <p:sldId id="279" r:id="rId14"/>
    <p:sldId id="278" r:id="rId15"/>
    <p:sldId id="280" r:id="rId16"/>
    <p:sldId id="281" r:id="rId17"/>
    <p:sldId id="282" r:id="rId18"/>
    <p:sldId id="283" r:id="rId19"/>
    <p:sldId id="290" r:id="rId20"/>
    <p:sldId id="284" r:id="rId21"/>
    <p:sldId id="285" r:id="rId22"/>
    <p:sldId id="286" r:id="rId23"/>
    <p:sldId id="288" r:id="rId24"/>
    <p:sldId id="287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>
        <p:scale>
          <a:sx n="75" d="100"/>
          <a:sy n="75" d="100"/>
        </p:scale>
        <p:origin x="-48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F26DAF-FAF5-42F1-855A-F3775910C155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</dgm:pt>
    <dgm:pt modelId="{7B6D7064-E569-4D80-A4C7-BF644A5E7F5C}">
      <dgm:prSet phldrT="[Text]"/>
      <dgm:spPr/>
      <dgm:t>
        <a:bodyPr/>
        <a:lstStyle/>
        <a:p>
          <a:r>
            <a:rPr lang="en-US" b="1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The Idea</a:t>
          </a:r>
        </a:p>
      </dgm:t>
    </dgm:pt>
    <dgm:pt modelId="{C67E72A1-95B8-41EA-BD8B-B0455721B70C}" type="parTrans" cxnId="{CCDE5544-C387-425A-9144-1D84223FA642}">
      <dgm:prSet/>
      <dgm:spPr/>
      <dgm:t>
        <a:bodyPr/>
        <a:lstStyle/>
        <a:p>
          <a:endParaRPr lang="en-US"/>
        </a:p>
      </dgm:t>
    </dgm:pt>
    <dgm:pt modelId="{D56A5270-DCE5-42C0-B8F8-EA02E995140B}" type="sibTrans" cxnId="{CCDE5544-C387-425A-9144-1D84223FA642}">
      <dgm:prSet/>
      <dgm:spPr/>
      <dgm:t>
        <a:bodyPr/>
        <a:lstStyle/>
        <a:p>
          <a:endParaRPr lang="en-US"/>
        </a:p>
      </dgm:t>
    </dgm:pt>
    <dgm:pt modelId="{D631B88F-D693-41DC-9DB7-392219BF56D7}">
      <dgm:prSet phldrT="[Text]"/>
      <dgm:spPr/>
      <dgm:t>
        <a:bodyPr/>
        <a:lstStyle/>
        <a:p>
          <a:r>
            <a:rPr lang="en-US" b="1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System purpose/ objective</a:t>
          </a:r>
        </a:p>
      </dgm:t>
    </dgm:pt>
    <dgm:pt modelId="{E90A660A-4A3A-4F30-B1A8-96090D824241}" type="parTrans" cxnId="{D7744B3A-8F8B-476C-8E72-151213EF5D02}">
      <dgm:prSet/>
      <dgm:spPr/>
      <dgm:t>
        <a:bodyPr/>
        <a:lstStyle/>
        <a:p>
          <a:endParaRPr lang="en-US"/>
        </a:p>
      </dgm:t>
    </dgm:pt>
    <dgm:pt modelId="{9DDE8888-4790-4739-8950-03290CCD0EF2}" type="sibTrans" cxnId="{D7744B3A-8F8B-476C-8E72-151213EF5D02}">
      <dgm:prSet/>
      <dgm:spPr/>
      <dgm:t>
        <a:bodyPr/>
        <a:lstStyle/>
        <a:p>
          <a:endParaRPr lang="en-US"/>
        </a:p>
      </dgm:t>
    </dgm:pt>
    <dgm:pt modelId="{991DBF4A-3F67-454E-9D89-B883C0050FF6}">
      <dgm:prSet phldrT="[Text]"/>
      <dgm:spPr/>
      <dgm:t>
        <a:bodyPr/>
        <a:lstStyle/>
        <a:p>
          <a:r>
            <a:rPr lang="en-US" b="1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Requirements</a:t>
          </a:r>
        </a:p>
      </dgm:t>
    </dgm:pt>
    <dgm:pt modelId="{4ED5F635-0E3D-4FE5-BBAC-A7693E763C3C}" type="parTrans" cxnId="{2CCBC272-A671-48DF-9605-35815868B8EB}">
      <dgm:prSet/>
      <dgm:spPr/>
      <dgm:t>
        <a:bodyPr/>
        <a:lstStyle/>
        <a:p>
          <a:endParaRPr lang="en-US"/>
        </a:p>
      </dgm:t>
    </dgm:pt>
    <dgm:pt modelId="{A993CB01-147C-4DD5-BF5D-4D70F5FE2513}" type="sibTrans" cxnId="{2CCBC272-A671-48DF-9605-35815868B8EB}">
      <dgm:prSet/>
      <dgm:spPr/>
      <dgm:t>
        <a:bodyPr/>
        <a:lstStyle/>
        <a:p>
          <a:endParaRPr lang="en-US"/>
        </a:p>
      </dgm:t>
    </dgm:pt>
    <dgm:pt modelId="{7ACE6F18-49D2-48DA-8C5F-39790BB9007B}">
      <dgm:prSet phldrT="[Text]"/>
      <dgm:spPr/>
      <dgm:t>
        <a:bodyPr/>
        <a:lstStyle/>
        <a:p>
          <a:r>
            <a:rPr lang="en-US" b="1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Functionalities</a:t>
          </a:r>
        </a:p>
      </dgm:t>
    </dgm:pt>
    <dgm:pt modelId="{C01D5CDF-C685-4677-8FC4-9CEA24D8703E}" type="parTrans" cxnId="{33C208DA-EA66-4F3C-9897-D2A0180EEF84}">
      <dgm:prSet/>
      <dgm:spPr/>
      <dgm:t>
        <a:bodyPr/>
        <a:lstStyle/>
        <a:p>
          <a:endParaRPr lang="en-US"/>
        </a:p>
      </dgm:t>
    </dgm:pt>
    <dgm:pt modelId="{AD5DAFF5-E3BF-4E49-AA48-36B1D7D83D5C}" type="sibTrans" cxnId="{33C208DA-EA66-4F3C-9897-D2A0180EEF84}">
      <dgm:prSet/>
      <dgm:spPr/>
      <dgm:t>
        <a:bodyPr/>
        <a:lstStyle/>
        <a:p>
          <a:endParaRPr lang="en-US"/>
        </a:p>
      </dgm:t>
    </dgm:pt>
    <dgm:pt modelId="{048FD22E-8680-4682-BEC9-35112BBD17BD}">
      <dgm:prSet phldrT="[Text]"/>
      <dgm:spPr/>
      <dgm:t>
        <a:bodyPr/>
        <a:lstStyle/>
        <a:p>
          <a:r>
            <a:rPr lang="en-US" b="1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Problem Definition</a:t>
          </a:r>
          <a:endParaRPr lang="en-US" dirty="0">
            <a:solidFill>
              <a:schemeClr val="accent5"/>
            </a:solidFill>
          </a:endParaRPr>
        </a:p>
      </dgm:t>
    </dgm:pt>
    <dgm:pt modelId="{E1E4A2D2-8426-409D-ADFE-678239BCB3C5}" type="sibTrans" cxnId="{F2EFD323-F805-4FA1-A968-28D62A2EE180}">
      <dgm:prSet/>
      <dgm:spPr/>
      <dgm:t>
        <a:bodyPr/>
        <a:lstStyle/>
        <a:p>
          <a:endParaRPr lang="en-US"/>
        </a:p>
      </dgm:t>
    </dgm:pt>
    <dgm:pt modelId="{A6C45B2A-31F6-4FEB-A268-92AAE8279741}" type="parTrans" cxnId="{F2EFD323-F805-4FA1-A968-28D62A2EE180}">
      <dgm:prSet/>
      <dgm:spPr/>
      <dgm:t>
        <a:bodyPr/>
        <a:lstStyle/>
        <a:p>
          <a:endParaRPr lang="en-US"/>
        </a:p>
      </dgm:t>
    </dgm:pt>
    <dgm:pt modelId="{FB154D97-C7FC-4C41-B8C8-3FFE7CB4E9AA}" type="pres">
      <dgm:prSet presAssocID="{73F26DAF-FAF5-42F1-855A-F3775910C155}" presName="linearFlow" presStyleCnt="0">
        <dgm:presLayoutVars>
          <dgm:dir/>
          <dgm:resizeHandles val="exact"/>
        </dgm:presLayoutVars>
      </dgm:prSet>
      <dgm:spPr/>
    </dgm:pt>
    <dgm:pt modelId="{59AFD099-FDBE-46E8-9863-8AF14C553EDA}" type="pres">
      <dgm:prSet presAssocID="{048FD22E-8680-4682-BEC9-35112BBD17BD}" presName="composite" presStyleCnt="0"/>
      <dgm:spPr/>
    </dgm:pt>
    <dgm:pt modelId="{38BD149F-D807-4C0A-A1CF-5D6CCD306A4F}" type="pres">
      <dgm:prSet presAssocID="{048FD22E-8680-4682-BEC9-35112BBD17BD}" presName="imgShp" presStyleLbl="fgImgPlace1" presStyleIdx="0" presStyleCnt="5" custLinFactX="-88291" custLinFactNeighborX="-100000" custLinFactNeighborY="515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9BD00EA-70AD-4D68-95C0-5F5A63B2E20A}" type="pres">
      <dgm:prSet presAssocID="{048FD22E-8680-4682-BEC9-35112BBD17BD}" presName="txShp" presStyleLbl="node1" presStyleIdx="0" presStyleCnt="5" custLinFactNeighborX="-10371" custLinFactNeighborY="21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B70C57-6826-4212-BBE3-1004ABDEFA7D}" type="pres">
      <dgm:prSet presAssocID="{E1E4A2D2-8426-409D-ADFE-678239BCB3C5}" presName="spacing" presStyleCnt="0"/>
      <dgm:spPr/>
    </dgm:pt>
    <dgm:pt modelId="{25FB086A-D57C-4012-A9F5-8FC8AA3299B2}" type="pres">
      <dgm:prSet presAssocID="{7B6D7064-E569-4D80-A4C7-BF644A5E7F5C}" presName="composite" presStyleCnt="0"/>
      <dgm:spPr/>
    </dgm:pt>
    <dgm:pt modelId="{7A481AF0-63EB-4F01-A142-345B638B3F7E}" type="pres">
      <dgm:prSet presAssocID="{7B6D7064-E569-4D80-A4C7-BF644A5E7F5C}" presName="imgShp" presStyleLbl="fgImgPlace1" presStyleIdx="1" presStyleCnt="5" custLinFactX="-5752" custLinFactNeighborX="-100000" custLinFactNeighborY="-773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7FC19DF-D2C5-4093-8174-E30BD7A464CC}" type="pres">
      <dgm:prSet presAssocID="{7B6D7064-E569-4D80-A4C7-BF644A5E7F5C}" presName="txShp" presStyleLbl="node1" presStyleIdx="1" presStyleCnt="5" custLinFactNeighborX="-3064" custLinFactNeighborY="-103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77FD59-ABCE-4F97-B60E-A61CA4AA3520}" type="pres">
      <dgm:prSet presAssocID="{D56A5270-DCE5-42C0-B8F8-EA02E995140B}" presName="spacing" presStyleCnt="0"/>
      <dgm:spPr/>
    </dgm:pt>
    <dgm:pt modelId="{894E75DA-F4E6-4C57-B79E-49312BE77B59}" type="pres">
      <dgm:prSet presAssocID="{D631B88F-D693-41DC-9DB7-392219BF56D7}" presName="composite" presStyleCnt="0"/>
      <dgm:spPr/>
    </dgm:pt>
    <dgm:pt modelId="{2960C6F5-6129-4866-9E8A-DF07A44F5907}" type="pres">
      <dgm:prSet presAssocID="{D631B88F-D693-41DC-9DB7-392219BF56D7}" presName="imgShp" presStyleLbl="fgImgPlace1" presStyleIdx="2" presStyleCnt="5" custLinFactNeighborX="-46428" custLinFactNeighborY="-1805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1B4775A2-951C-450B-8607-0D1B10A043AB}" type="pres">
      <dgm:prSet presAssocID="{D631B88F-D693-41DC-9DB7-392219BF56D7}" presName="txShp" presStyleLbl="node1" presStyleIdx="2" presStyleCnt="5" custLinFactNeighborX="1414" custLinFactNeighborY="-77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075BD4-654C-4882-9964-68EBBBB49E43}" type="pres">
      <dgm:prSet presAssocID="{9DDE8888-4790-4739-8950-03290CCD0EF2}" presName="spacing" presStyleCnt="0"/>
      <dgm:spPr/>
    </dgm:pt>
    <dgm:pt modelId="{D055BF05-63A9-44FA-B9B3-914F384BD063}" type="pres">
      <dgm:prSet presAssocID="{991DBF4A-3F67-454E-9D89-B883C0050FF6}" presName="composite" presStyleCnt="0"/>
      <dgm:spPr/>
    </dgm:pt>
    <dgm:pt modelId="{26E81AA7-8C98-4310-8748-19A40CFF12D2}" type="pres">
      <dgm:prSet presAssocID="{991DBF4A-3F67-454E-9D89-B883C0050FF6}" presName="imgShp" presStyleLbl="fgImgPlace1" presStyleIdx="3" presStyleCnt="5" custLinFactNeighborX="46428" custLinFactNeighborY="-5159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008F6CCC-514E-4E3B-AF22-8FF8297F9C98}" type="pres">
      <dgm:prSet presAssocID="{991DBF4A-3F67-454E-9D89-B883C0050FF6}" presName="txShp" presStyleLbl="node1" presStyleIdx="3" presStyleCnt="5" custLinFactNeighborX="12021" custLinFactNeighborY="-77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42796-5FE2-4854-8B58-1F163223C484}" type="pres">
      <dgm:prSet presAssocID="{A993CB01-147C-4DD5-BF5D-4D70F5FE2513}" presName="spacing" presStyleCnt="0"/>
      <dgm:spPr/>
    </dgm:pt>
    <dgm:pt modelId="{F67CEF73-B2AD-4F23-9C1F-4D610DA516D0}" type="pres">
      <dgm:prSet presAssocID="{7ACE6F18-49D2-48DA-8C5F-39790BB9007B}" presName="composite" presStyleCnt="0"/>
      <dgm:spPr/>
    </dgm:pt>
    <dgm:pt modelId="{B15C8F87-EE8F-422C-B090-9C43298A238F}" type="pres">
      <dgm:prSet presAssocID="{7ACE6F18-49D2-48DA-8C5F-39790BB9007B}" presName="imgShp" presStyleLbl="fgImgPlace1" presStyleIdx="4" presStyleCnt="5" custLinFactX="8332" custLinFactNeighborX="100000" custLinFactNeighborY="-2579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852DE5FF-AD6C-4652-87BE-187458F6FFB1}" type="pres">
      <dgm:prSet presAssocID="{7ACE6F18-49D2-48DA-8C5F-39790BB9007B}" presName="txShp" presStyleLbl="node1" presStyleIdx="4" presStyleCnt="5" custLinFactNeighborX="18856" custLinFactNeighborY="-77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E11629-B08A-4492-848D-5F651BF37807}" type="presOf" srcId="{D631B88F-D693-41DC-9DB7-392219BF56D7}" destId="{1B4775A2-951C-450B-8607-0D1B10A043AB}" srcOrd="0" destOrd="0" presId="urn:microsoft.com/office/officeart/2005/8/layout/vList3"/>
    <dgm:cxn modelId="{182EBEAF-D44D-43D2-8154-5A7825EDB99A}" type="presOf" srcId="{73F26DAF-FAF5-42F1-855A-F3775910C155}" destId="{FB154D97-C7FC-4C41-B8C8-3FFE7CB4E9AA}" srcOrd="0" destOrd="0" presId="urn:microsoft.com/office/officeart/2005/8/layout/vList3"/>
    <dgm:cxn modelId="{33C208DA-EA66-4F3C-9897-D2A0180EEF84}" srcId="{73F26DAF-FAF5-42F1-855A-F3775910C155}" destId="{7ACE6F18-49D2-48DA-8C5F-39790BB9007B}" srcOrd="4" destOrd="0" parTransId="{C01D5CDF-C685-4677-8FC4-9CEA24D8703E}" sibTransId="{AD5DAFF5-E3BF-4E49-AA48-36B1D7D83D5C}"/>
    <dgm:cxn modelId="{2CCBC272-A671-48DF-9605-35815868B8EB}" srcId="{73F26DAF-FAF5-42F1-855A-F3775910C155}" destId="{991DBF4A-3F67-454E-9D89-B883C0050FF6}" srcOrd="3" destOrd="0" parTransId="{4ED5F635-0E3D-4FE5-BBAC-A7693E763C3C}" sibTransId="{A993CB01-147C-4DD5-BF5D-4D70F5FE2513}"/>
    <dgm:cxn modelId="{BD3FC313-3683-449D-8969-5B5AD08796AD}" type="presOf" srcId="{048FD22E-8680-4682-BEC9-35112BBD17BD}" destId="{C9BD00EA-70AD-4D68-95C0-5F5A63B2E20A}" srcOrd="0" destOrd="0" presId="urn:microsoft.com/office/officeart/2005/8/layout/vList3"/>
    <dgm:cxn modelId="{CCDE5544-C387-425A-9144-1D84223FA642}" srcId="{73F26DAF-FAF5-42F1-855A-F3775910C155}" destId="{7B6D7064-E569-4D80-A4C7-BF644A5E7F5C}" srcOrd="1" destOrd="0" parTransId="{C67E72A1-95B8-41EA-BD8B-B0455721B70C}" sibTransId="{D56A5270-DCE5-42C0-B8F8-EA02E995140B}"/>
    <dgm:cxn modelId="{D7744B3A-8F8B-476C-8E72-151213EF5D02}" srcId="{73F26DAF-FAF5-42F1-855A-F3775910C155}" destId="{D631B88F-D693-41DC-9DB7-392219BF56D7}" srcOrd="2" destOrd="0" parTransId="{E90A660A-4A3A-4F30-B1A8-96090D824241}" sibTransId="{9DDE8888-4790-4739-8950-03290CCD0EF2}"/>
    <dgm:cxn modelId="{8DBCDD2C-3062-4769-B466-4266AA850571}" type="presOf" srcId="{7B6D7064-E569-4D80-A4C7-BF644A5E7F5C}" destId="{77FC19DF-D2C5-4093-8174-E30BD7A464CC}" srcOrd="0" destOrd="0" presId="urn:microsoft.com/office/officeart/2005/8/layout/vList3"/>
    <dgm:cxn modelId="{F2EFD323-F805-4FA1-A968-28D62A2EE180}" srcId="{73F26DAF-FAF5-42F1-855A-F3775910C155}" destId="{048FD22E-8680-4682-BEC9-35112BBD17BD}" srcOrd="0" destOrd="0" parTransId="{A6C45B2A-31F6-4FEB-A268-92AAE8279741}" sibTransId="{E1E4A2D2-8426-409D-ADFE-678239BCB3C5}"/>
    <dgm:cxn modelId="{B744880C-2008-4870-850F-C6CBBDB350A9}" type="presOf" srcId="{7ACE6F18-49D2-48DA-8C5F-39790BB9007B}" destId="{852DE5FF-AD6C-4652-87BE-187458F6FFB1}" srcOrd="0" destOrd="0" presId="urn:microsoft.com/office/officeart/2005/8/layout/vList3"/>
    <dgm:cxn modelId="{9CF3AE4D-BB28-4D1E-963A-72721EE9D723}" type="presOf" srcId="{991DBF4A-3F67-454E-9D89-B883C0050FF6}" destId="{008F6CCC-514E-4E3B-AF22-8FF8297F9C98}" srcOrd="0" destOrd="0" presId="urn:microsoft.com/office/officeart/2005/8/layout/vList3"/>
    <dgm:cxn modelId="{4947E1F5-9B12-4A62-BC2B-CD2692FE3046}" type="presParOf" srcId="{FB154D97-C7FC-4C41-B8C8-3FFE7CB4E9AA}" destId="{59AFD099-FDBE-46E8-9863-8AF14C553EDA}" srcOrd="0" destOrd="0" presId="urn:microsoft.com/office/officeart/2005/8/layout/vList3"/>
    <dgm:cxn modelId="{80FB407F-8BF1-481D-BC82-C62B067590B2}" type="presParOf" srcId="{59AFD099-FDBE-46E8-9863-8AF14C553EDA}" destId="{38BD149F-D807-4C0A-A1CF-5D6CCD306A4F}" srcOrd="0" destOrd="0" presId="urn:microsoft.com/office/officeart/2005/8/layout/vList3"/>
    <dgm:cxn modelId="{06DC7AEF-29A1-49CF-9C28-78305561855F}" type="presParOf" srcId="{59AFD099-FDBE-46E8-9863-8AF14C553EDA}" destId="{C9BD00EA-70AD-4D68-95C0-5F5A63B2E20A}" srcOrd="1" destOrd="0" presId="urn:microsoft.com/office/officeart/2005/8/layout/vList3"/>
    <dgm:cxn modelId="{22C7B5FC-4028-4E04-9BFB-5DC68D241A0B}" type="presParOf" srcId="{FB154D97-C7FC-4C41-B8C8-3FFE7CB4E9AA}" destId="{96B70C57-6826-4212-BBE3-1004ABDEFA7D}" srcOrd="1" destOrd="0" presId="urn:microsoft.com/office/officeart/2005/8/layout/vList3"/>
    <dgm:cxn modelId="{F2833996-DFE7-45EA-8638-B3C0E46677F0}" type="presParOf" srcId="{FB154D97-C7FC-4C41-B8C8-3FFE7CB4E9AA}" destId="{25FB086A-D57C-4012-A9F5-8FC8AA3299B2}" srcOrd="2" destOrd="0" presId="urn:microsoft.com/office/officeart/2005/8/layout/vList3"/>
    <dgm:cxn modelId="{290C0ECA-532E-4BCD-9AE1-B10F1DC4BF35}" type="presParOf" srcId="{25FB086A-D57C-4012-A9F5-8FC8AA3299B2}" destId="{7A481AF0-63EB-4F01-A142-345B638B3F7E}" srcOrd="0" destOrd="0" presId="urn:microsoft.com/office/officeart/2005/8/layout/vList3"/>
    <dgm:cxn modelId="{73A71BE2-D313-441C-9CA9-23A915804D06}" type="presParOf" srcId="{25FB086A-D57C-4012-A9F5-8FC8AA3299B2}" destId="{77FC19DF-D2C5-4093-8174-E30BD7A464CC}" srcOrd="1" destOrd="0" presId="urn:microsoft.com/office/officeart/2005/8/layout/vList3"/>
    <dgm:cxn modelId="{42C474F6-CD64-4CC7-A1C3-D36BC21E65A2}" type="presParOf" srcId="{FB154D97-C7FC-4C41-B8C8-3FFE7CB4E9AA}" destId="{4677FD59-ABCE-4F97-B60E-A61CA4AA3520}" srcOrd="3" destOrd="0" presId="urn:microsoft.com/office/officeart/2005/8/layout/vList3"/>
    <dgm:cxn modelId="{C81F497A-45AB-4FF2-A45B-AAD45735D5B4}" type="presParOf" srcId="{FB154D97-C7FC-4C41-B8C8-3FFE7CB4E9AA}" destId="{894E75DA-F4E6-4C57-B79E-49312BE77B59}" srcOrd="4" destOrd="0" presId="urn:microsoft.com/office/officeart/2005/8/layout/vList3"/>
    <dgm:cxn modelId="{D833993B-4214-4F17-8BD0-26C019842871}" type="presParOf" srcId="{894E75DA-F4E6-4C57-B79E-49312BE77B59}" destId="{2960C6F5-6129-4866-9E8A-DF07A44F5907}" srcOrd="0" destOrd="0" presId="urn:microsoft.com/office/officeart/2005/8/layout/vList3"/>
    <dgm:cxn modelId="{F0C7704F-20B5-44BF-ACBB-E5237FF0A6E3}" type="presParOf" srcId="{894E75DA-F4E6-4C57-B79E-49312BE77B59}" destId="{1B4775A2-951C-450B-8607-0D1B10A043AB}" srcOrd="1" destOrd="0" presId="urn:microsoft.com/office/officeart/2005/8/layout/vList3"/>
    <dgm:cxn modelId="{3884421E-4943-40D7-B442-5A2EC7C71278}" type="presParOf" srcId="{FB154D97-C7FC-4C41-B8C8-3FFE7CB4E9AA}" destId="{9D075BD4-654C-4882-9964-68EBBBB49E43}" srcOrd="5" destOrd="0" presId="urn:microsoft.com/office/officeart/2005/8/layout/vList3"/>
    <dgm:cxn modelId="{250326C7-1574-47E1-A2A9-B7562D41F127}" type="presParOf" srcId="{FB154D97-C7FC-4C41-B8C8-3FFE7CB4E9AA}" destId="{D055BF05-63A9-44FA-B9B3-914F384BD063}" srcOrd="6" destOrd="0" presId="urn:microsoft.com/office/officeart/2005/8/layout/vList3"/>
    <dgm:cxn modelId="{D699D703-6F2F-4AC0-8256-DBF91F8DBA18}" type="presParOf" srcId="{D055BF05-63A9-44FA-B9B3-914F384BD063}" destId="{26E81AA7-8C98-4310-8748-19A40CFF12D2}" srcOrd="0" destOrd="0" presId="urn:microsoft.com/office/officeart/2005/8/layout/vList3"/>
    <dgm:cxn modelId="{340547A8-0B20-4D5E-AE2F-40184B09F5D2}" type="presParOf" srcId="{D055BF05-63A9-44FA-B9B3-914F384BD063}" destId="{008F6CCC-514E-4E3B-AF22-8FF8297F9C98}" srcOrd="1" destOrd="0" presId="urn:microsoft.com/office/officeart/2005/8/layout/vList3"/>
    <dgm:cxn modelId="{09DC740F-0041-48D5-A54A-E8B588E6B589}" type="presParOf" srcId="{FB154D97-C7FC-4C41-B8C8-3FFE7CB4E9AA}" destId="{D8542796-5FE2-4854-8B58-1F163223C484}" srcOrd="7" destOrd="0" presId="urn:microsoft.com/office/officeart/2005/8/layout/vList3"/>
    <dgm:cxn modelId="{D897142B-3504-4017-A5A9-D2C93755C066}" type="presParOf" srcId="{FB154D97-C7FC-4C41-B8C8-3FFE7CB4E9AA}" destId="{F67CEF73-B2AD-4F23-9C1F-4D610DA516D0}" srcOrd="8" destOrd="0" presId="urn:microsoft.com/office/officeart/2005/8/layout/vList3"/>
    <dgm:cxn modelId="{E8320B49-2181-4EC3-B1F0-7125AC82449D}" type="presParOf" srcId="{F67CEF73-B2AD-4F23-9C1F-4D610DA516D0}" destId="{B15C8F87-EE8F-422C-B090-9C43298A238F}" srcOrd="0" destOrd="0" presId="urn:microsoft.com/office/officeart/2005/8/layout/vList3"/>
    <dgm:cxn modelId="{42FE7D41-C0A6-4521-BECF-D0B973E8BEF5}" type="presParOf" srcId="{F67CEF73-B2AD-4F23-9C1F-4D610DA516D0}" destId="{852DE5FF-AD6C-4652-87BE-187458F6FFB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9BD00EA-70AD-4D68-95C0-5F5A63B2E20A}">
      <dsp:nvSpPr>
        <dsp:cNvPr id="0" name=""/>
        <dsp:cNvSpPr/>
      </dsp:nvSpPr>
      <dsp:spPr>
        <a:xfrm rot="10800000">
          <a:off x="1175972" y="17885"/>
          <a:ext cx="6688836" cy="739560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125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Problem Definition</a:t>
          </a:r>
          <a:endParaRPr lang="en-US" sz="2600" kern="1200" dirty="0">
            <a:solidFill>
              <a:schemeClr val="accent5"/>
            </a:solidFill>
          </a:endParaRPr>
        </a:p>
      </dsp:txBody>
      <dsp:txXfrm rot="10800000">
        <a:off x="1175972" y="17885"/>
        <a:ext cx="6688836" cy="739560"/>
      </dsp:txXfrm>
    </dsp:sp>
    <dsp:sp modelId="{38BD149F-D807-4C0A-A1CF-5D6CCD306A4F}">
      <dsp:nvSpPr>
        <dsp:cNvPr id="0" name=""/>
        <dsp:cNvSpPr/>
      </dsp:nvSpPr>
      <dsp:spPr>
        <a:xfrm>
          <a:off x="107366" y="40294"/>
          <a:ext cx="739560" cy="73956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C19DF-D2C5-4093-8174-E30BD7A464CC}">
      <dsp:nvSpPr>
        <dsp:cNvPr id="0" name=""/>
        <dsp:cNvSpPr/>
      </dsp:nvSpPr>
      <dsp:spPr>
        <a:xfrm rot="10800000">
          <a:off x="1664726" y="886156"/>
          <a:ext cx="6688836" cy="739560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125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The Idea</a:t>
          </a:r>
        </a:p>
      </dsp:txBody>
      <dsp:txXfrm rot="10800000">
        <a:off x="1664726" y="886156"/>
        <a:ext cx="6688836" cy="739560"/>
      </dsp:txXfrm>
    </dsp:sp>
    <dsp:sp modelId="{7A481AF0-63EB-4F01-A142-345B638B3F7E}">
      <dsp:nvSpPr>
        <dsp:cNvPr id="0" name=""/>
        <dsp:cNvSpPr/>
      </dsp:nvSpPr>
      <dsp:spPr>
        <a:xfrm>
          <a:off x="717792" y="905237"/>
          <a:ext cx="739560" cy="739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775A2-951C-450B-8607-0D1B10A043AB}">
      <dsp:nvSpPr>
        <dsp:cNvPr id="0" name=""/>
        <dsp:cNvSpPr/>
      </dsp:nvSpPr>
      <dsp:spPr>
        <a:xfrm rot="10800000">
          <a:off x="1964252" y="1865561"/>
          <a:ext cx="6688836" cy="739560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125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System purpose/ objective</a:t>
          </a:r>
        </a:p>
      </dsp:txBody>
      <dsp:txXfrm rot="10800000">
        <a:off x="1964252" y="1865561"/>
        <a:ext cx="6688836" cy="739560"/>
      </dsp:txXfrm>
    </dsp:sp>
    <dsp:sp modelId="{2960C6F5-6129-4866-9E8A-DF07A44F5907}">
      <dsp:nvSpPr>
        <dsp:cNvPr id="0" name=""/>
        <dsp:cNvSpPr/>
      </dsp:nvSpPr>
      <dsp:spPr>
        <a:xfrm>
          <a:off x="1156529" y="1789261"/>
          <a:ext cx="739560" cy="73956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F6CCC-514E-4E3B-AF22-8FF8297F9C98}">
      <dsp:nvSpPr>
        <dsp:cNvPr id="0" name=""/>
        <dsp:cNvSpPr/>
      </dsp:nvSpPr>
      <dsp:spPr>
        <a:xfrm rot="10800000">
          <a:off x="2673736" y="2825886"/>
          <a:ext cx="6688836" cy="739560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125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Requirements</a:t>
          </a:r>
        </a:p>
      </dsp:txBody>
      <dsp:txXfrm rot="10800000">
        <a:off x="2673736" y="2825886"/>
        <a:ext cx="6688836" cy="739560"/>
      </dsp:txXfrm>
    </dsp:sp>
    <dsp:sp modelId="{26E81AA7-8C98-4310-8748-19A40CFF12D2}">
      <dsp:nvSpPr>
        <dsp:cNvPr id="0" name=""/>
        <dsp:cNvSpPr/>
      </dsp:nvSpPr>
      <dsp:spPr>
        <a:xfrm>
          <a:off x="1843254" y="2844959"/>
          <a:ext cx="739560" cy="739560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DE5FF-AD6C-4652-87BE-187458F6FFB1}">
      <dsp:nvSpPr>
        <dsp:cNvPr id="0" name=""/>
        <dsp:cNvSpPr/>
      </dsp:nvSpPr>
      <dsp:spPr>
        <a:xfrm rot="10800000">
          <a:off x="3130918" y="3786210"/>
          <a:ext cx="6688836" cy="739560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125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rPr>
            <a:t>Functionalities</a:t>
          </a:r>
        </a:p>
      </dsp:txBody>
      <dsp:txXfrm rot="10800000">
        <a:off x="3130918" y="3786210"/>
        <a:ext cx="6688836" cy="739560"/>
      </dsp:txXfrm>
    </dsp:sp>
    <dsp:sp modelId="{B15C8F87-EE8F-422C-B090-9C43298A238F}">
      <dsp:nvSpPr>
        <dsp:cNvPr id="0" name=""/>
        <dsp:cNvSpPr/>
      </dsp:nvSpPr>
      <dsp:spPr>
        <a:xfrm>
          <a:off x="2301072" y="3824364"/>
          <a:ext cx="739560" cy="739560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pPr/>
              <a:t>10/12/2013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pPr/>
              <a:t>10/12/2013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6465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048893"/>
            <a:ext cx="22860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574431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5120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09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263071" y="1127733"/>
            <a:ext cx="4114800" cy="3381614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5" name="Group 64"/>
          <p:cNvGrpSpPr>
            <a:grpSpLocks noChangeAspect="1"/>
          </p:cNvGrpSpPr>
          <p:nvPr/>
        </p:nvGrpSpPr>
        <p:grpSpPr>
          <a:xfrm rot="5400000">
            <a:off x="7803905" y="1127738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9" name="Picture Placeholder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0" name="Picture Placeholder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/>
              <a:pPr/>
              <a:t>10/12/2013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1.jpeg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2610" y="800100"/>
            <a:ext cx="7685089" cy="12827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DIRECTION LENS</a:t>
            </a:r>
            <a:endParaRPr lang="en-US" sz="60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6709" y="2336800"/>
            <a:ext cx="7221759" cy="3505200"/>
          </a:xfrm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Supervisor: Mr.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Sang </a:t>
            </a:r>
          </a:p>
          <a:p>
            <a:endParaRPr lang="en-US" sz="32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Font typeface="Wingdings" pitchFamily="2" charset="2"/>
              <a:buChar char="Ø"/>
            </a:pP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Phan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Loan    	 01869</a:t>
            </a:r>
          </a:p>
          <a:p>
            <a:pPr algn="ctr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Hồ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Anh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Tú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 	 01850</a:t>
            </a:r>
          </a:p>
          <a:p>
            <a:pPr algn="ctr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Bùi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Tú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	 01872</a:t>
            </a:r>
          </a:p>
          <a:p>
            <a:pPr algn="ctr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Đào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Xuân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Mão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	00257</a:t>
            </a:r>
          </a:p>
          <a:p>
            <a:pPr algn="ctr">
              <a:buFont typeface="Wingdings" pitchFamily="2" charset="2"/>
              <a:buChar char="Ø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Mạnh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Cầm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	01747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4" y="1752600"/>
            <a:ext cx="10349020" cy="4837386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Getting more experiences in teamwork, improve skills.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Making a project marked our own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6049762" y="563259"/>
            <a:ext cx="3488376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150882" y="278523"/>
            <a:ext cx="5549461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objecti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26414" y="5602318"/>
            <a:ext cx="1676400" cy="1255682"/>
          </a:xfrm>
          <a:prstGeom prst="rect">
            <a:avLst/>
          </a:prstGeom>
        </p:spPr>
      </p:pic>
      <p:pic>
        <p:nvPicPr>
          <p:cNvPr id="10" name="Picture 9" descr="communic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483" y="2349719"/>
            <a:ext cx="2181225" cy="1891205"/>
          </a:xfrm>
          <a:prstGeom prst="rect">
            <a:avLst/>
          </a:prstGeom>
        </p:spPr>
      </p:pic>
      <p:pic>
        <p:nvPicPr>
          <p:cNvPr id="11" name="Picture 10" descr="teamwor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8121" y="2464347"/>
            <a:ext cx="2581275" cy="1524329"/>
          </a:xfrm>
          <a:prstGeom prst="rect">
            <a:avLst/>
          </a:prstGeom>
        </p:spPr>
      </p:pic>
      <p:pic>
        <p:nvPicPr>
          <p:cNvPr id="12" name="Picture 11" descr="lead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5838" y="2175476"/>
            <a:ext cx="2428875" cy="1876425"/>
          </a:xfrm>
          <a:prstGeom prst="rect">
            <a:avLst/>
          </a:prstGeom>
        </p:spPr>
      </p:pic>
      <p:pic>
        <p:nvPicPr>
          <p:cNvPr id="13" name="Picture 12" descr="it m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3369" y="4818337"/>
            <a:ext cx="3648075" cy="1257300"/>
          </a:xfrm>
          <a:prstGeom prst="rect">
            <a:avLst/>
          </a:prstGeom>
        </p:spPr>
      </p:pic>
      <p:pic>
        <p:nvPicPr>
          <p:cNvPr id="14" name="Picture 13" descr="ouselv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8249" y="4792717"/>
            <a:ext cx="2852307" cy="1624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4" y="2017986"/>
            <a:ext cx="10058400" cy="3963714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Completing project, be actual application, expanding in the future.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6049762" y="563259"/>
            <a:ext cx="3488376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150882" y="278523"/>
            <a:ext cx="5549461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done jo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7573" y="3988675"/>
            <a:ext cx="2380594" cy="2364827"/>
          </a:xfrm>
          <a:prstGeom prst="rect">
            <a:avLst/>
          </a:prstGeom>
        </p:spPr>
      </p:pic>
      <p:pic>
        <p:nvPicPr>
          <p:cNvPr id="7" name="Picture 6" descr="don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5380" y="2780213"/>
            <a:ext cx="3365710" cy="2674655"/>
          </a:xfrm>
          <a:prstGeom prst="rect">
            <a:avLst/>
          </a:prstGeom>
        </p:spPr>
      </p:pic>
      <p:pic>
        <p:nvPicPr>
          <p:cNvPr id="8" name="Picture 7" descr="actua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03018" y="2751575"/>
            <a:ext cx="2301767" cy="226185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1958" y="2096814"/>
            <a:ext cx="9112469" cy="3884886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system will be developed on both the mobile and web.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Functional requirements  for mobile are used by guest and users have account. That means if user log in or not , they still do some normal tasks as view, get direction.</a:t>
            </a:r>
          </a:p>
        </p:txBody>
      </p:sp>
      <p:sp>
        <p:nvSpPr>
          <p:cNvPr id="4" name="Pentagon 3"/>
          <p:cNvSpPr/>
          <p:nvPr/>
        </p:nvSpPr>
        <p:spPr>
          <a:xfrm>
            <a:off x="5608327" y="705148"/>
            <a:ext cx="5616722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 Requirements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requirement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0193" y="277111"/>
            <a:ext cx="1277008" cy="1346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3" y="1939158"/>
            <a:ext cx="10191365" cy="4042541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When the camera turned on, the system 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would determine the location of the user 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at that time through the GPS navigation systems. 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Simultaneously, all places are in 5km radius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 (fix default, can change this radius) will be 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displayed on the screen for user see.</a:t>
            </a:r>
          </a:p>
          <a:p>
            <a:pPr lvl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5608327" y="705148"/>
            <a:ext cx="5616722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 Requirements</a:t>
            </a:r>
          </a:p>
          <a:p>
            <a:pPr algn="ctr"/>
            <a:r>
              <a:rPr lang="en-US" sz="2400" b="1" dirty="0" smtClean="0">
                <a:solidFill>
                  <a:schemeClr val="tx2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(Guest and user have account)</a:t>
            </a:r>
            <a:endParaRPr lang="en-US" sz="2400" b="1" dirty="0">
              <a:solidFill>
                <a:schemeClr val="tx2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Status-of-Nokia-Maps-Nokia-Transport-and-Nokia-Dri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41323" y="1889891"/>
            <a:ext cx="3894083" cy="4227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4" y="1939158"/>
            <a:ext cx="10058400" cy="4042541"/>
          </a:xfrm>
        </p:spPr>
        <p:txBody>
          <a:bodyPr/>
          <a:lstStyle/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User can filter and searching location by category </a:t>
            </a:r>
          </a:p>
          <a:p>
            <a:pPr lvl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(like: food, hospital, shopping, hotel, …)</a:t>
            </a:r>
          </a:p>
          <a:p>
            <a:pPr lvl="0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User can choose a place then view information </a:t>
            </a:r>
          </a:p>
          <a:p>
            <a:pPr lvl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of place or get direction to it.</a:t>
            </a:r>
          </a:p>
        </p:txBody>
      </p:sp>
      <p:sp>
        <p:nvSpPr>
          <p:cNvPr id="5" name="Pentagon 4"/>
          <p:cNvSpPr/>
          <p:nvPr/>
        </p:nvSpPr>
        <p:spPr>
          <a:xfrm>
            <a:off x="5608327" y="705148"/>
            <a:ext cx="5616722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 Requirements</a:t>
            </a:r>
          </a:p>
          <a:p>
            <a:pPr algn="ctr"/>
            <a:r>
              <a:rPr lang="en-US" sz="2400" b="1" dirty="0" smtClean="0">
                <a:solidFill>
                  <a:schemeClr val="tx2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(Guest and user have account)</a:t>
            </a:r>
            <a:endParaRPr lang="en-US" sz="2400" b="1" dirty="0">
              <a:solidFill>
                <a:schemeClr val="tx2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images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6241" y="2128346"/>
            <a:ext cx="3095625" cy="1644704"/>
          </a:xfrm>
          <a:prstGeom prst="rect">
            <a:avLst/>
          </a:prstGeom>
        </p:spPr>
      </p:pic>
      <p:pic>
        <p:nvPicPr>
          <p:cNvPr id="8" name="Picture 7" descr="Nokia-Map-Direct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6324" y="4225159"/>
            <a:ext cx="3956310" cy="2310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5561031" y="689382"/>
            <a:ext cx="5616722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 Requirements</a:t>
            </a:r>
          </a:p>
          <a:p>
            <a:pPr algn="ctr"/>
            <a:r>
              <a:rPr lang="en-US" sz="2400" b="1" dirty="0" smtClean="0">
                <a:solidFill>
                  <a:schemeClr val="tx2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(Guest)</a:t>
            </a:r>
            <a:endParaRPr lang="en-US" sz="2400" b="1" dirty="0">
              <a:solidFill>
                <a:schemeClr val="tx2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12510" y="2004848"/>
            <a:ext cx="10058400" cy="42291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user is guest, they can sign up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and then edit their  information 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			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 descr="Screen_3_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8819" y="2238713"/>
            <a:ext cx="4380953" cy="2427879"/>
          </a:xfrm>
          <a:prstGeom prst="rect">
            <a:avLst/>
          </a:prstGeom>
        </p:spPr>
      </p:pic>
      <p:pic>
        <p:nvPicPr>
          <p:cNvPr id="14" name="Picture 13" descr="Screen_3_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1510" y="3358065"/>
            <a:ext cx="4380953" cy="2790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5608327" y="705148"/>
            <a:ext cx="5616722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 Requirements</a:t>
            </a:r>
          </a:p>
          <a:p>
            <a:pPr algn="ctr"/>
            <a:r>
              <a:rPr lang="en-US" sz="2400" b="1" dirty="0" smtClean="0">
                <a:solidFill>
                  <a:schemeClr val="tx2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(User have account)</a:t>
            </a:r>
            <a:endParaRPr lang="en-US" sz="2400" b="1" dirty="0">
              <a:solidFill>
                <a:schemeClr val="tx2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12510" y="2004848"/>
            <a:ext cx="10058400" cy="42291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Users have account, they can log in system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and add new place or mark favorite places 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			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Screen_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515" y="2065293"/>
            <a:ext cx="3346615" cy="2238693"/>
          </a:xfrm>
          <a:prstGeom prst="rect">
            <a:avLst/>
          </a:prstGeom>
        </p:spPr>
      </p:pic>
      <p:pic>
        <p:nvPicPr>
          <p:cNvPr id="12" name="Picture 11" descr="Screen_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2227" y="3452658"/>
            <a:ext cx="3977235" cy="2443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5608327" y="705148"/>
            <a:ext cx="5616722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 Requirements</a:t>
            </a:r>
          </a:p>
          <a:p>
            <a:pPr algn="ctr"/>
            <a:r>
              <a:rPr lang="en-US" sz="2400" b="1" dirty="0" smtClean="0">
                <a:solidFill>
                  <a:schemeClr val="tx2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(User have account)</a:t>
            </a:r>
            <a:endParaRPr lang="en-US" sz="2400" b="1" dirty="0">
              <a:solidFill>
                <a:schemeClr val="tx2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12510" y="2049516"/>
            <a:ext cx="10058400" cy="4184431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User can edit or delete places that they mark “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MyPlaces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			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_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0599" y="2853568"/>
            <a:ext cx="4380953" cy="3137327"/>
          </a:xfrm>
          <a:prstGeom prst="rect">
            <a:avLst/>
          </a:prstGeom>
        </p:spPr>
      </p:pic>
      <p:pic>
        <p:nvPicPr>
          <p:cNvPr id="9" name="Picture 8" descr="Screen_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9441" y="2782852"/>
            <a:ext cx="4380953" cy="3113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5860575" y="547493"/>
            <a:ext cx="5080694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Use Cases Diagram</a:t>
            </a:r>
          </a:p>
        </p:txBody>
      </p:sp>
      <p:sp>
        <p:nvSpPr>
          <p:cNvPr id="5" name="Pentagon 4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Content Placeholder 11" descr="UseCase Diagram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7619" y="1767539"/>
            <a:ext cx="9954838" cy="5090461"/>
          </a:xfr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5608327" y="705148"/>
            <a:ext cx="5616722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 Requirements</a:t>
            </a:r>
          </a:p>
          <a:p>
            <a:pPr algn="ctr"/>
            <a:r>
              <a:rPr lang="en-US" sz="2400" b="1" dirty="0" smtClean="0">
                <a:solidFill>
                  <a:schemeClr val="tx2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(Admin)</a:t>
            </a:r>
            <a:endParaRPr lang="en-US" sz="2400" b="1" dirty="0">
              <a:solidFill>
                <a:schemeClr val="tx2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12510" y="2380593"/>
            <a:ext cx="10058400" cy="3853354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Functional requirements  for web are used by admin only.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Management locations on Database: add new, edit, delete, and restore location.</a:t>
            </a: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Verify the authenticity of the location’s information that user added.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81300" y="304800"/>
            <a:ext cx="8342314" cy="12192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DIRECTION LENS</a:t>
            </a:r>
            <a:endParaRPr sz="540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1065213" y="1752600"/>
          <a:ext cx="10058400" cy="4585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1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2538247"/>
            <a:ext cx="4954588" cy="347532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GPS to identify location of device.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Register user. 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Log in, change account.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Reset password.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927834" y="2680138"/>
            <a:ext cx="5517932" cy="3333439"/>
          </a:xfrm>
        </p:spPr>
        <p:txBody>
          <a:bodyPr>
            <a:normAutofit/>
          </a:bodyPr>
          <a:lstStyle/>
          <a:p>
            <a:pPr marL="347472" lvl="1" indent="-347472">
              <a:spcBef>
                <a:spcPts val="1800"/>
              </a:spcBef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Display locations around the fix default radius (estimate 5km)</a:t>
            </a:r>
          </a:p>
          <a:p>
            <a:pPr marL="347472" lvl="1" indent="-347472">
              <a:spcBef>
                <a:spcPts val="1800"/>
              </a:spcBef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Searching by category and radius</a:t>
            </a:r>
          </a:p>
          <a:p>
            <a:pPr marL="347472" lvl="1" indent="-347472">
              <a:spcBef>
                <a:spcPts val="1800"/>
              </a:spcBef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Display information of places</a:t>
            </a:r>
          </a:p>
          <a:p>
            <a:pPr marL="347472" lvl="1" indent="-347472">
              <a:spcBef>
                <a:spcPts val="1800"/>
              </a:spcBef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 direction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5860575" y="547493"/>
            <a:ext cx="5080694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Functionalities</a:t>
            </a:r>
          </a:p>
        </p:txBody>
      </p:sp>
      <p:sp>
        <p:nvSpPr>
          <p:cNvPr id="5" name="Pentagon 4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2193" y="1813034"/>
            <a:ext cx="559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Function on android app ( for user)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5907871" y="819807"/>
            <a:ext cx="6010859" cy="1213943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Non- Functional Requirements</a:t>
            </a:r>
          </a:p>
          <a:p>
            <a:pPr algn="ctr"/>
            <a:endParaRPr lang="en-US" sz="2400" b="1" dirty="0">
              <a:solidFill>
                <a:schemeClr val="tx2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12510" y="2049516"/>
            <a:ext cx="10058400" cy="418443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Performance: time to response, time of processing. 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Availability: hours of operation and location of operations.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Maintainability: architectural standards, coding standards.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Usability: friendly, interactive. 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Capacity and scalability: throughput, storage and growth requirements.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4" y="2065282"/>
            <a:ext cx="10058400" cy="3916417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Add/remove places to “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FavoritePlaces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 marL="347472" lvl="1" indent="-347472">
              <a:spcBef>
                <a:spcPts val="1800"/>
              </a:spcBef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Add new place.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Edit information in “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MyPlaces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Delete places in “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MyPlaces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5860575" y="547493"/>
            <a:ext cx="5080694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Functionalities</a:t>
            </a:r>
          </a:p>
        </p:txBody>
      </p:sp>
      <p:sp>
        <p:nvSpPr>
          <p:cNvPr id="6" name="Pentagon 5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065214" y="1752599"/>
            <a:ext cx="10058400" cy="4537841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 new places.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Edit information of places on system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Delete places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Restore places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Verify information user added.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5860575" y="547493"/>
            <a:ext cx="5080694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Functionalities</a:t>
            </a:r>
          </a:p>
        </p:txBody>
      </p:sp>
      <p:sp>
        <p:nvSpPr>
          <p:cNvPr id="5" name="Pentagon 4"/>
          <p:cNvSpPr/>
          <p:nvPr/>
        </p:nvSpPr>
        <p:spPr>
          <a:xfrm>
            <a:off x="504498" y="310054"/>
            <a:ext cx="5454870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2193" y="1813034"/>
            <a:ext cx="559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Function on Web( for admin)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thank-you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45932" y="504497"/>
            <a:ext cx="10310648" cy="5943600"/>
          </a:xfr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65214" y="2033751"/>
            <a:ext cx="10821986" cy="458776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 you traveling? Are you in a new or strange city? You don’t know how to way ? And you want to find some  places like hotel, restaurant, park,…?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So, how can you move and find places fast and easy??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May be you can using paper map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6097059" y="783976"/>
            <a:ext cx="4343400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Problem Definition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1087820" y="373116"/>
            <a:ext cx="5549461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 descr="maps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7268" y="4099034"/>
            <a:ext cx="3925614" cy="244365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6618889" y="5063359"/>
            <a:ext cx="914400" cy="2667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18889" y="5330059"/>
            <a:ext cx="914400" cy="342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AutoShape 45"/>
          <p:cNvSpPr>
            <a:spLocks noChangeArrowheads="1"/>
          </p:cNvSpPr>
          <p:nvPr/>
        </p:nvSpPr>
        <p:spPr bwMode="gray">
          <a:xfrm>
            <a:off x="7457089" y="4682359"/>
            <a:ext cx="4114800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Spend a lots time</a:t>
            </a:r>
            <a:endParaRPr 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AutoShape 45"/>
          <p:cNvSpPr>
            <a:spLocks noChangeArrowheads="1"/>
          </p:cNvSpPr>
          <p:nvPr/>
        </p:nvSpPr>
        <p:spPr bwMode="gray">
          <a:xfrm>
            <a:off x="7533289" y="5291959"/>
            <a:ext cx="4038600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 navigation, no direction </a:t>
            </a:r>
            <a:endParaRPr 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AutoShape 45"/>
          <p:cNvSpPr>
            <a:spLocks noChangeArrowheads="1"/>
          </p:cNvSpPr>
          <p:nvPr/>
        </p:nvSpPr>
        <p:spPr bwMode="gray">
          <a:xfrm>
            <a:off x="7533289" y="5977759"/>
            <a:ext cx="4114800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Map is not auto update</a:t>
            </a:r>
            <a:endParaRPr 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AutoShape 45"/>
          <p:cNvSpPr>
            <a:spLocks noChangeArrowheads="1"/>
          </p:cNvSpPr>
          <p:nvPr/>
        </p:nvSpPr>
        <p:spPr bwMode="gray">
          <a:xfrm>
            <a:off x="7457089" y="3996559"/>
            <a:ext cx="4114800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Some locations not found</a:t>
            </a:r>
            <a:endParaRPr 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>
          <a:xfrm flipV="1">
            <a:off x="6618889" y="4213253"/>
            <a:ext cx="838200" cy="11168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618889" y="5330059"/>
            <a:ext cx="914400" cy="8643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AutoShape 45"/>
          <p:cNvSpPr>
            <a:spLocks noChangeArrowheads="1"/>
          </p:cNvSpPr>
          <p:nvPr/>
        </p:nvSpPr>
        <p:spPr bwMode="gray">
          <a:xfrm>
            <a:off x="7577958" y="3344918"/>
            <a:ext cx="4114800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Difficult to find way </a:t>
            </a:r>
            <a:endParaRPr 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 rot="5400000" flipH="1" flipV="1">
            <a:off x="6255585" y="3959075"/>
            <a:ext cx="1719836" cy="9249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76042" y="5108027"/>
            <a:ext cx="1182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BUT</a:t>
            </a:r>
            <a:endParaRPr lang="en-US" sz="3600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Picture 25" descr="proble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772" y="236482"/>
            <a:ext cx="1537138" cy="17657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7403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4" y="2017986"/>
            <a:ext cx="10058400" cy="41778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Currently, window phone bring out product Nokia City Lens which has features navigation, search and directions.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981" y="3082979"/>
            <a:ext cx="3972909" cy="2261531"/>
          </a:xfrm>
          <a:prstGeom prst="rect">
            <a:avLst/>
          </a:prstGeom>
        </p:spPr>
      </p:pic>
      <p:pic>
        <p:nvPicPr>
          <p:cNvPr id="7" name="Picture 6" descr="nokiacitylensapp-260912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4041" y="3610304"/>
            <a:ext cx="4009697" cy="2459422"/>
          </a:xfrm>
          <a:prstGeom prst="rect">
            <a:avLst/>
          </a:prstGeom>
        </p:spPr>
      </p:pic>
      <p:pic>
        <p:nvPicPr>
          <p:cNvPr id="8" name="Picture 7" descr="Nokia-Here-Livesight-652x450-custom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24497" y="4698125"/>
            <a:ext cx="4067503" cy="1954924"/>
          </a:xfrm>
          <a:prstGeom prst="rect">
            <a:avLst/>
          </a:prstGeom>
        </p:spPr>
      </p:pic>
      <p:pic>
        <p:nvPicPr>
          <p:cNvPr id="9" name="Picture 8" descr="problem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772" y="236482"/>
            <a:ext cx="1537138" cy="1671145"/>
          </a:xfrm>
          <a:prstGeom prst="rect">
            <a:avLst/>
          </a:prstGeom>
        </p:spPr>
      </p:pic>
      <p:sp>
        <p:nvSpPr>
          <p:cNvPr id="10" name="Pentagon 9"/>
          <p:cNvSpPr/>
          <p:nvPr/>
        </p:nvSpPr>
        <p:spPr>
          <a:xfrm>
            <a:off x="6191652" y="657852"/>
            <a:ext cx="4343400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Problem Definition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1150882" y="278523"/>
            <a:ext cx="5549461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27491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Nokia City Lens is so good but :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6128590" y="768211"/>
            <a:ext cx="4343400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Problem Definition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1087820" y="373116"/>
            <a:ext cx="5549461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nokiaC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0667" y="2541400"/>
            <a:ext cx="4389120" cy="333913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rot="10800000" flipV="1">
            <a:off x="5833242" y="4067502"/>
            <a:ext cx="1403131" cy="8986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V="1">
            <a:off x="6048704" y="4020207"/>
            <a:ext cx="1077311" cy="2981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AutoShape 45"/>
          <p:cNvSpPr>
            <a:spLocks noChangeArrowheads="1"/>
          </p:cNvSpPr>
          <p:nvPr/>
        </p:nvSpPr>
        <p:spPr bwMode="gray">
          <a:xfrm>
            <a:off x="898634" y="4051738"/>
            <a:ext cx="5108028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lvl="1" algn="ctr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Not extensively used on other maps API.</a:t>
            </a:r>
          </a:p>
        </p:txBody>
      </p:sp>
      <p:sp>
        <p:nvSpPr>
          <p:cNvPr id="21" name="AutoShape 45"/>
          <p:cNvSpPr>
            <a:spLocks noChangeArrowheads="1"/>
          </p:cNvSpPr>
          <p:nvPr/>
        </p:nvSpPr>
        <p:spPr bwMode="gray">
          <a:xfrm>
            <a:off x="819807" y="4661338"/>
            <a:ext cx="5186855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lvl="1" algn="ctr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limitations in updating database.</a:t>
            </a:r>
          </a:p>
        </p:txBody>
      </p:sp>
      <p:sp>
        <p:nvSpPr>
          <p:cNvPr id="22" name="AutoShape 45"/>
          <p:cNvSpPr>
            <a:spLocks noChangeArrowheads="1"/>
          </p:cNvSpPr>
          <p:nvPr/>
        </p:nvSpPr>
        <p:spPr bwMode="gray">
          <a:xfrm>
            <a:off x="819807" y="5347138"/>
            <a:ext cx="5263055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 exchange language</a:t>
            </a:r>
            <a:endParaRPr lang="en-US" sz="24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AutoShape 45"/>
          <p:cNvSpPr>
            <a:spLocks noChangeArrowheads="1"/>
          </p:cNvSpPr>
          <p:nvPr/>
        </p:nvSpPr>
        <p:spPr bwMode="gray">
          <a:xfrm>
            <a:off x="835572" y="3365938"/>
            <a:ext cx="5171090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lvl="1" algn="ctr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 personalize for user.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>
            <a:off x="5833242" y="3645694"/>
            <a:ext cx="1355834" cy="3429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5730150" y="4309858"/>
            <a:ext cx="1717047" cy="12953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AutoShape 45"/>
          <p:cNvSpPr>
            <a:spLocks noChangeArrowheads="1"/>
          </p:cNvSpPr>
          <p:nvPr/>
        </p:nvSpPr>
        <p:spPr bwMode="gray">
          <a:xfrm>
            <a:off x="835572" y="2714297"/>
            <a:ext cx="5291959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lvl="1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Not integrated database.</a:t>
            </a:r>
          </a:p>
        </p:txBody>
      </p:sp>
      <p:cxnSp>
        <p:nvCxnSpPr>
          <p:cNvPr id="27" name="Straight Arrow Connector 26"/>
          <p:cNvCxnSpPr>
            <a:endCxn id="26" idx="3"/>
          </p:cNvCxnSpPr>
          <p:nvPr/>
        </p:nvCxnSpPr>
        <p:spPr>
          <a:xfrm rot="10800000">
            <a:off x="6127531" y="2930991"/>
            <a:ext cx="1030014" cy="10261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proble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772" y="236482"/>
            <a:ext cx="1537138" cy="2068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0" grpId="0" animBg="1"/>
      <p:bldP spid="21" grpId="0" animBg="1"/>
      <p:bldP spid="22" grpId="0" animBg="1"/>
      <p:bldP spid="23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1065213" y="2144109"/>
            <a:ext cx="10538207" cy="4162097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DLs Team will make :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application in positing and direction with AR technology and gyroscope device.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better software and drive comfortable, easier, and convenient for user, first is Vietnamese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solve problem, improve some features to be friendly and interactive.</a:t>
            </a:r>
            <a:endParaRPr lang="en-US" sz="2400" dirty="0" smtClean="0"/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Picture 20" descr="solve proble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2711" y="4871545"/>
            <a:ext cx="2114550" cy="1686909"/>
          </a:xfrm>
          <a:prstGeom prst="rect">
            <a:avLst/>
          </a:prstGeom>
        </p:spPr>
      </p:pic>
      <p:pic>
        <p:nvPicPr>
          <p:cNvPr id="22" name="Picture 21" descr="bet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3753" y="5060730"/>
            <a:ext cx="2466975" cy="1389007"/>
          </a:xfrm>
          <a:prstGeom prst="rect">
            <a:avLst/>
          </a:prstGeom>
        </p:spPr>
      </p:pic>
      <p:pic>
        <p:nvPicPr>
          <p:cNvPr id="23" name="Picture 22" descr="new applica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7889" y="5029201"/>
            <a:ext cx="2351034" cy="1481958"/>
          </a:xfrm>
          <a:prstGeom prst="rect">
            <a:avLst/>
          </a:prstGeom>
        </p:spPr>
      </p:pic>
      <p:pic>
        <p:nvPicPr>
          <p:cNvPr id="24" name="Picture 23" descr="ide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3598" y="299544"/>
            <a:ext cx="1600141" cy="1955728"/>
          </a:xfrm>
          <a:prstGeom prst="rect">
            <a:avLst/>
          </a:prstGeom>
        </p:spPr>
      </p:pic>
      <p:sp>
        <p:nvSpPr>
          <p:cNvPr id="10" name="Pentagon 9"/>
          <p:cNvSpPr/>
          <p:nvPr/>
        </p:nvSpPr>
        <p:spPr>
          <a:xfrm>
            <a:off x="5829046" y="657852"/>
            <a:ext cx="4343400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The Idea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1150882" y="278523"/>
            <a:ext cx="5549461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75225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0167" y="1752600"/>
            <a:ext cx="11261834" cy="42291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Direction Lens is different from other products at some features and they are mark highlights of DLs: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integrated database    personalize for user   easy update database       exchange language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integreD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7996" y="3074275"/>
            <a:ext cx="2587715" cy="2301766"/>
          </a:xfrm>
          <a:prstGeom prst="rect">
            <a:avLst/>
          </a:prstGeom>
        </p:spPr>
      </p:pic>
      <p:pic>
        <p:nvPicPr>
          <p:cNvPr id="10" name="Picture 9" descr="perso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1378" y="3159179"/>
            <a:ext cx="2571257" cy="2074972"/>
          </a:xfrm>
          <a:prstGeom prst="rect">
            <a:avLst/>
          </a:prstGeom>
        </p:spPr>
      </p:pic>
      <p:pic>
        <p:nvPicPr>
          <p:cNvPr id="11" name="Picture 10" descr="updateDB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2234" y="3110075"/>
            <a:ext cx="2711669" cy="2486683"/>
          </a:xfrm>
          <a:prstGeom prst="rect">
            <a:avLst/>
          </a:prstGeom>
        </p:spPr>
      </p:pic>
      <p:pic>
        <p:nvPicPr>
          <p:cNvPr id="12" name="Picture 11" descr="exchange languag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2493" y="3783723"/>
            <a:ext cx="2003535" cy="2368769"/>
          </a:xfrm>
          <a:prstGeom prst="rect">
            <a:avLst/>
          </a:prstGeom>
        </p:spPr>
      </p:pic>
      <p:pic>
        <p:nvPicPr>
          <p:cNvPr id="13" name="Picture 12" descr="ide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3598" y="0"/>
            <a:ext cx="1600141" cy="1955728"/>
          </a:xfrm>
          <a:prstGeom prst="rect">
            <a:avLst/>
          </a:prstGeom>
        </p:spPr>
      </p:pic>
      <p:sp>
        <p:nvSpPr>
          <p:cNvPr id="14" name="Pentagon 13"/>
          <p:cNvSpPr/>
          <p:nvPr/>
        </p:nvSpPr>
        <p:spPr>
          <a:xfrm>
            <a:off x="5813280" y="642087"/>
            <a:ext cx="4343400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The Idea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150882" y="278523"/>
            <a:ext cx="5549461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57288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4" y="1752599"/>
            <a:ext cx="10058400" cy="4758559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combination between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8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And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DLs will have two modules : mobile and web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mobile for user 		    on web for admin management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5813280" y="642087"/>
            <a:ext cx="4343400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The Idea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1150882" y="278523"/>
            <a:ext cx="5549461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ide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93598" y="0"/>
            <a:ext cx="1600141" cy="1955728"/>
          </a:xfrm>
          <a:prstGeom prst="rect">
            <a:avLst/>
          </a:prstGeom>
        </p:spPr>
      </p:pic>
      <p:pic>
        <p:nvPicPr>
          <p:cNvPr id="7" name="Picture 6" descr="androi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7434" y="4319751"/>
            <a:ext cx="3100552" cy="2254469"/>
          </a:xfrm>
          <a:prstGeom prst="rect">
            <a:avLst/>
          </a:prstGeom>
        </p:spPr>
      </p:pic>
      <p:pic>
        <p:nvPicPr>
          <p:cNvPr id="8" name="Picture 7" descr="firefo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3132" y="4162097"/>
            <a:ext cx="2706414" cy="2096814"/>
          </a:xfrm>
          <a:prstGeom prst="rect">
            <a:avLst/>
          </a:prstGeom>
        </p:spPr>
      </p:pic>
      <p:pic>
        <p:nvPicPr>
          <p:cNvPr id="10" name="Picture 9" descr="augmented realit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7007" y="2320223"/>
            <a:ext cx="3689131" cy="1571625"/>
          </a:xfrm>
          <a:prstGeom prst="rect">
            <a:avLst/>
          </a:prstGeom>
        </p:spPr>
      </p:pic>
      <p:pic>
        <p:nvPicPr>
          <p:cNvPr id="11" name="Picture 10" descr="gyroscop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5393" y="2221752"/>
            <a:ext cx="3389585" cy="160926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49448" y="1752599"/>
            <a:ext cx="10058400" cy="475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7472" marR="0" lvl="0" indent="-347472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combination between</a:t>
            </a:r>
          </a:p>
          <a:p>
            <a:pPr marL="347472" marR="0" lvl="0" indent="-347472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And </a:t>
            </a:r>
          </a:p>
          <a:p>
            <a:pPr marL="347472" marR="0" lvl="0" indent="-347472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7472" marR="0" lvl="0" indent="-347472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DLs will have two modules : mobile and web </a:t>
            </a:r>
          </a:p>
          <a:p>
            <a:pPr marL="347472" marR="0" lvl="0" indent="-347472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On mobile for user 		    on web for admin management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3" name="Picture 12" descr="gyroscop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9627" y="2221752"/>
            <a:ext cx="3389585" cy="160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2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4" y="1752600"/>
            <a:ext cx="10349020" cy="4837386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meet requirements from FPT University. Completing projects is necessary conditional for us to graduate.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Learning </a:t>
            </a:r>
            <a:r>
              <a:rPr lang="vi-VN" dirty="0" smtClean="0">
                <a:latin typeface="Times New Roman" pitchFamily="18" charset="0"/>
                <a:cs typeface="Times New Roman" pitchFamily="18" charset="0"/>
              </a:rPr>
              <a:t>new technologies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:AR technology, embedded mobile,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gyroscope, Android OS, Google Maps API,..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Learning control and manage project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development process</a:t>
            </a:r>
          </a:p>
        </p:txBody>
      </p:sp>
      <p:pic>
        <p:nvPicPr>
          <p:cNvPr id="6" name="Picture 5" descr="granduda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06608" y="2170387"/>
            <a:ext cx="1793765" cy="1424151"/>
          </a:xfrm>
          <a:prstGeom prst="rect">
            <a:avLst/>
          </a:prstGeom>
        </p:spPr>
      </p:pic>
      <p:pic>
        <p:nvPicPr>
          <p:cNvPr id="7" name="Picture 6" descr="new technolog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4124" y="3293352"/>
            <a:ext cx="2426411" cy="1294414"/>
          </a:xfrm>
          <a:prstGeom prst="rect">
            <a:avLst/>
          </a:prstGeom>
        </p:spPr>
      </p:pic>
      <p:pic>
        <p:nvPicPr>
          <p:cNvPr id="8" name="Picture 7" descr="manage projec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9034" y="4319752"/>
            <a:ext cx="2641600" cy="1992586"/>
          </a:xfrm>
          <a:prstGeom prst="rect">
            <a:avLst/>
          </a:prstGeom>
        </p:spPr>
      </p:pic>
      <p:pic>
        <p:nvPicPr>
          <p:cNvPr id="9" name="Picture 8" descr="objective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32276" y="5165388"/>
            <a:ext cx="2259724" cy="1692612"/>
          </a:xfrm>
          <a:prstGeom prst="rect">
            <a:avLst/>
          </a:prstGeom>
        </p:spPr>
      </p:pic>
      <p:sp>
        <p:nvSpPr>
          <p:cNvPr id="13" name="Pentagon 12"/>
          <p:cNvSpPr/>
          <p:nvPr/>
        </p:nvSpPr>
        <p:spPr>
          <a:xfrm>
            <a:off x="6049762" y="563259"/>
            <a:ext cx="3488376" cy="1107885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3200" b="1" dirty="0">
              <a:solidFill>
                <a:schemeClr val="accent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1150882" y="278523"/>
            <a:ext cx="5549461" cy="112460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DIRECTION LENS</a:t>
            </a:r>
            <a:endParaRPr lang="en-US" sz="4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TS103431377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ature Illustration">
    <a:dk1>
      <a:srgbClr val="9A5315"/>
    </a:dk1>
    <a:lt1>
      <a:srgbClr val="FFFFFF"/>
    </a:lt1>
    <a:dk2>
      <a:srgbClr val="000000"/>
    </a:dk2>
    <a:lt2>
      <a:srgbClr val="D1E5F9"/>
    </a:lt2>
    <a:accent1>
      <a:srgbClr val="F3771A"/>
    </a:accent1>
    <a:accent2>
      <a:srgbClr val="8BBEF1"/>
    </a:accent2>
    <a:accent3>
      <a:srgbClr val="6DC025"/>
    </a:accent3>
    <a:accent4>
      <a:srgbClr val="9A5315"/>
    </a:accent4>
    <a:accent5>
      <a:srgbClr val="F1471F"/>
    </a:accent5>
    <a:accent6>
      <a:srgbClr val="DA6FDF"/>
    </a:accent6>
    <a:hlink>
      <a:srgbClr val="6DC025"/>
    </a:hlink>
    <a:folHlink>
      <a:srgbClr val="9A531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727</Words>
  <Application>Microsoft Office PowerPoint</Application>
  <PresentationFormat>Custom</PresentationFormat>
  <Paragraphs>164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TS103431377</vt:lpstr>
      <vt:lpstr>DIRECTION LENS</vt:lpstr>
      <vt:lpstr>DIRECTION LENS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2013-09-24T00:03:32Z</dcterms:created>
  <dcterms:modified xsi:type="dcterms:W3CDTF">2013-10-12T07:26:56Z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